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7668"/>
    <p:restoredTop sz="94681"/>
  </p:normalViewPr>
  <p:slideViewPr>
    <p:cSldViewPr snapToGrid="0" showGuides="1">
      <p:cViewPr varScale="1">
        <p:scale>
          <a:sx n="87" d="100"/>
          <a:sy n="87" d="100"/>
        </p:scale>
        <p:origin x="216" y="4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725EBF-FF7A-8264-CFB4-5E99A837B7B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AF3D2A1-DC40-6991-01B2-0194187A940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A65581-DA1A-14E6-E287-DCEC72B48C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9EC86-279D-1C4C-8940-EB3087A9E53E}" type="datetimeFigureOut">
              <a:rPr lang="en-GB" smtClean="0"/>
              <a:t>14/12/2023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895A50-445C-3858-8954-E86BF6EC6B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C067FD-5BC7-B6BD-98C6-E9DCB95C6A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D9A1C-3CCE-984D-8E62-4EFE2F4188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32726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7639A3-762C-E5A4-D5D4-6BE142EB3E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D833351-9D67-8BA0-B7A8-F180DE0656F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8CE591-CBB8-A873-5A91-3244633B05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9EC86-279D-1C4C-8940-EB3087A9E53E}" type="datetimeFigureOut">
              <a:rPr lang="en-GB" smtClean="0"/>
              <a:t>14/12/2023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CE9793-AAA0-0ACA-B823-2B3299004D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F7E6CE-EE28-D1A5-1C22-D36442A141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D9A1C-3CCE-984D-8E62-4EFE2F4188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30211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B74547E-BDF5-B24B-80FA-AD8E344F7A0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FC63BA3-FA19-7D40-8628-515081DF81C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D258D6-38D4-37AE-9F5A-028938CC28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9EC86-279D-1C4C-8940-EB3087A9E53E}" type="datetimeFigureOut">
              <a:rPr lang="en-GB" smtClean="0"/>
              <a:t>14/12/2023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C768C9-E5B1-5F2A-8B45-28E9592E79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CB23E1-7997-4A49-B91B-F22BE9CFEC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D9A1C-3CCE-984D-8E62-4EFE2F4188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19615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F606FF-1BE5-1D0F-A3E4-02D1929031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002368-3487-9345-A5E8-A8C4278987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F98D69-7D39-489E-A763-1125613C04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9EC86-279D-1C4C-8940-EB3087A9E53E}" type="datetimeFigureOut">
              <a:rPr lang="en-GB" smtClean="0"/>
              <a:t>14/12/2023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40105A-532E-8C59-F6E7-4480DA2E53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1FAE59-7568-C674-D063-005908D511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D9A1C-3CCE-984D-8E62-4EFE2F4188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60449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2E8A4D-2571-5A26-A9E8-1F0974C9AD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360900-8201-8B5D-1833-E2E702CF85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997308-505D-E8DB-AFE4-C09DD92CBE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9EC86-279D-1C4C-8940-EB3087A9E53E}" type="datetimeFigureOut">
              <a:rPr lang="en-GB" smtClean="0"/>
              <a:t>14/12/2023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423030-EDE3-07C6-8F66-E227B9E709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B99DD5-8720-15C7-742C-728BD3857B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D9A1C-3CCE-984D-8E62-4EFE2F4188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62834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4FE029-EFA0-F532-2109-B3FBDC5C00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21A8A0-7B10-B611-5260-BC840A3CA46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01733D9-1821-6238-5DB3-73E0E800C7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BF726A4-5296-4FA2-060C-17C593039F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9EC86-279D-1C4C-8940-EB3087A9E53E}" type="datetimeFigureOut">
              <a:rPr lang="en-GB" smtClean="0"/>
              <a:t>14/12/2023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158AEC4-7B55-99A6-5E0D-B1A0C333E4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2890CE3-B323-58DD-47F4-0CB1EACA59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D9A1C-3CCE-984D-8E62-4EFE2F4188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2941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8A6B21-570C-AF7D-3702-122A34112C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BDD033-1E0E-030C-9343-6F2D654574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56944D9-661C-B38B-644D-EC86FDD78A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BAFA522-3D27-294D-61CF-64DA77BA6A3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329F2D0-15A1-3DAF-2DA1-EC4C4A598CC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ACFDD2E-8674-096E-6B20-6C7A78AFC1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9EC86-279D-1C4C-8940-EB3087A9E53E}" type="datetimeFigureOut">
              <a:rPr lang="en-GB" smtClean="0"/>
              <a:t>14/12/2023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2B310CD-0114-3F77-8831-D48D81DA1F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08BF061-60E3-4711-0688-57BBE29F81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D9A1C-3CCE-984D-8E62-4EFE2F4188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61600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8504F9-6D92-67CF-2F80-70F4111664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31755A9-5AD6-6642-8B5A-AC0260BCC5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9EC86-279D-1C4C-8940-EB3087A9E53E}" type="datetimeFigureOut">
              <a:rPr lang="en-GB" smtClean="0"/>
              <a:t>14/12/2023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A9E7780-98F7-80E8-57A3-F5F6503F8B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C38EA22-8D48-C536-89E5-B1FF9F9368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D9A1C-3CCE-984D-8E62-4EFE2F4188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0591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64D737F-30EE-AF65-CC07-21332370DC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9EC86-279D-1C4C-8940-EB3087A9E53E}" type="datetimeFigureOut">
              <a:rPr lang="en-GB" smtClean="0"/>
              <a:t>14/12/2023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8906414-5467-3140-DF7F-8DEDEAC8AD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BA9753A-1858-0534-FFDF-7DD012CC77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D9A1C-3CCE-984D-8E62-4EFE2F4188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26897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FFBAED-3CB7-8877-56FA-7972C7316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EA85D9-0870-A3CC-58BB-A59DBEFF77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5EA34FE-E1BF-2B65-5132-91A088EE271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CB31232-3690-0770-4741-4A3D4756E1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9EC86-279D-1C4C-8940-EB3087A9E53E}" type="datetimeFigureOut">
              <a:rPr lang="en-GB" smtClean="0"/>
              <a:t>14/12/2023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5A2741C-B2FB-37E4-0F4C-BE743EBE93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B55443-24B8-7B19-924D-304F9F40B8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D9A1C-3CCE-984D-8E62-4EFE2F4188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29908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CB75DE-7045-3753-34A0-69F11DD3CE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F6BD1E3-8644-CD22-6617-1C8B1473220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C8ACF31-207D-627C-1110-AD74DE4BC1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EF0F84-763D-9EFD-986F-27B710925E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9EC86-279D-1C4C-8940-EB3087A9E53E}" type="datetimeFigureOut">
              <a:rPr lang="en-GB" smtClean="0"/>
              <a:t>14/12/2023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6BE883-4F8A-AFF6-ADF5-09392CC682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A2248FF-81DF-0BD9-8BA6-EFF8EE1CC4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D9A1C-3CCE-984D-8E62-4EFE2F4188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72548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808768E-E0A4-F620-54F5-F52056FEF4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D366B7B-AB8C-6C1C-EA00-E21ED1411B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EBD85C-7FEE-A4F9-1D56-C7BCA29E922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B9EC86-279D-1C4C-8940-EB3087A9E53E}" type="datetimeFigureOut">
              <a:rPr lang="en-GB" smtClean="0"/>
              <a:t>14/12/2023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45FDE4-28B3-96B9-E637-AB5F99C3A81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1672C5-916E-76FC-D586-6B518238869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5D9A1C-3CCE-984D-8E62-4EFE2F4188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96288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sparql-anything.cc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69B6C1-5123-C70C-09D6-2FE71E903D4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This is a test presentation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71C1135-E7B4-F7FE-B8DE-760B8D9E7D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706969"/>
            <a:ext cx="9144000" cy="1655762"/>
          </a:xfrm>
        </p:spPr>
        <p:txBody>
          <a:bodyPr/>
          <a:lstStyle/>
          <a:p>
            <a:r>
              <a:rPr lang="en-GB" dirty="0"/>
              <a:t>This is the subtitle</a:t>
            </a:r>
          </a:p>
        </p:txBody>
      </p:sp>
    </p:spTree>
    <p:extLst>
      <p:ext uri="{BB962C8B-B14F-4D97-AF65-F5344CB8AC3E}">
        <p14:creationId xmlns:p14="http://schemas.microsoft.com/office/powerpoint/2010/main" val="41626701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A32326-93BD-2C35-7A74-894B1B9316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First slide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4F839B-B54B-34DD-215B-4F0CAEC68F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hlinkClick r:id="rId2"/>
              </a:rPr>
              <a:t>Link</a:t>
            </a:r>
            <a:endParaRPr lang="en-GB" dirty="0"/>
          </a:p>
          <a:p>
            <a:r>
              <a:rPr lang="en-GB" dirty="0"/>
              <a:t>Bullet 2</a:t>
            </a:r>
          </a:p>
        </p:txBody>
      </p:sp>
    </p:spTree>
    <p:extLst>
      <p:ext uri="{BB962C8B-B14F-4D97-AF65-F5344CB8AC3E}">
        <p14:creationId xmlns:p14="http://schemas.microsoft.com/office/powerpoint/2010/main" val="40319198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A32326-93BD-2C35-7A74-894B1B9316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Second </a:t>
            </a:r>
            <a:r>
              <a:rPr lang="en-GB" dirty="0"/>
              <a:t>slide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4F839B-B54B-34DD-215B-4F0CAEC68F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Bullet 1</a:t>
            </a:r>
          </a:p>
          <a:p>
            <a:r>
              <a:rPr lang="en-GB"/>
              <a:t>Bullet 2</a:t>
            </a:r>
          </a:p>
        </p:txBody>
      </p:sp>
    </p:spTree>
    <p:extLst>
      <p:ext uri="{BB962C8B-B14F-4D97-AF65-F5344CB8AC3E}">
        <p14:creationId xmlns:p14="http://schemas.microsoft.com/office/powerpoint/2010/main" val="33580886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20</Words>
  <Application>Microsoft Macintosh PowerPoint</Application>
  <PresentationFormat>Widescreen</PresentationFormat>
  <Paragraphs>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This is a test presentation</vt:lpstr>
      <vt:lpstr>First slide</vt:lpstr>
      <vt:lpstr>Second slide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This is a test presentation</dc:title>
  <dc:creator>Luigi Asprino</dc:creator>
  <cp:lastModifiedBy>Luigi Asprino</cp:lastModifiedBy>
  <cp:revision>4</cp:revision>
  <dcterms:created xsi:type="dcterms:W3CDTF">2023-11-27T10:22:29Z</dcterms:created>
  <dcterms:modified xsi:type="dcterms:W3CDTF">2023-12-14T20:24:37Z</dcterms:modified>
</cp:coreProperties>
</file>